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9" r:id="rId8"/>
    <p:sldId id="262" r:id="rId9"/>
    <p:sldId id="264" r:id="rId10"/>
    <p:sldId id="263" r:id="rId11"/>
    <p:sldId id="265" r:id="rId12"/>
    <p:sldId id="267" r:id="rId13"/>
    <p:sldId id="268" r:id="rId14"/>
    <p:sldId id="270" r:id="rId15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winkliges Dreieck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17" name="Untertitel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de-DE" smtClean="0"/>
              <a:t>Formatvorlage des Untertitelmasters durch Klicken bearbeiten</a:t>
            </a:r>
            <a:endParaRPr kumimoji="0" lang="en-US"/>
          </a:p>
        </p:txBody>
      </p:sp>
      <p:grpSp>
        <p:nvGrpSpPr>
          <p:cNvPr id="2" name="Gruppieren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ihand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ihand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ihand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Gerade Verbindung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umsplatzhalt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AD7BF49-A5CE-488D-8363-8286013F7D00}" type="datetimeFigureOut">
              <a:rPr lang="de-DE" smtClean="0"/>
              <a:pPr/>
              <a:t>29.04.2018</a:t>
            </a:fld>
            <a:endParaRPr lang="de-DE"/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de-DE"/>
          </a:p>
        </p:txBody>
      </p:sp>
      <p:sp>
        <p:nvSpPr>
          <p:cNvPr id="27" name="Foliennummernplatzhalt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50D6BEF-5638-44DA-8E5B-676E10D1A0D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D7BF49-A5CE-488D-8363-8286013F7D00}" type="datetimeFigureOut">
              <a:rPr lang="de-DE" smtClean="0"/>
              <a:pPr/>
              <a:t>29.04.2018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0D6BEF-5638-44DA-8E5B-676E10D1A0D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D7BF49-A5CE-488D-8363-8286013F7D00}" type="datetimeFigureOut">
              <a:rPr lang="de-DE" smtClean="0"/>
              <a:pPr/>
              <a:t>29.04.2018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0D6BEF-5638-44DA-8E5B-676E10D1A0D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D7BF49-A5CE-488D-8363-8286013F7D00}" type="datetimeFigureOut">
              <a:rPr lang="de-DE" smtClean="0"/>
              <a:pPr/>
              <a:t>29.04.2018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0D6BEF-5638-44DA-8E5B-676E10D1A0DD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D7BF49-A5CE-488D-8363-8286013F7D00}" type="datetimeFigureOut">
              <a:rPr lang="de-DE" smtClean="0"/>
              <a:pPr/>
              <a:t>29.04.2018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0D6BEF-5638-44DA-8E5B-676E10D1A0DD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Eingekerbter Richtungspfeil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Eingekerbter Richtungspfeil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D7BF49-A5CE-488D-8363-8286013F7D00}" type="datetimeFigureOut">
              <a:rPr lang="de-DE" smtClean="0"/>
              <a:pPr/>
              <a:t>29.04.2018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0D6BEF-5638-44DA-8E5B-676E10D1A0DD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D7BF49-A5CE-488D-8363-8286013F7D00}" type="datetimeFigureOut">
              <a:rPr lang="de-DE" smtClean="0"/>
              <a:pPr/>
              <a:t>29.04.2018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0D6BEF-5638-44DA-8E5B-676E10D1A0D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D7BF49-A5CE-488D-8363-8286013F7D00}" type="datetimeFigureOut">
              <a:rPr lang="de-DE" smtClean="0"/>
              <a:pPr/>
              <a:t>29.04.2018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0D6BEF-5638-44DA-8E5B-676E10D1A0DD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AD7BF49-A5CE-488D-8363-8286013F7D00}" type="datetimeFigureOut">
              <a:rPr lang="de-DE" smtClean="0"/>
              <a:pPr/>
              <a:t>29.04.2018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0D6BEF-5638-44DA-8E5B-676E10D1A0D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8AD7BF49-A5CE-488D-8363-8286013F7D00}" type="datetimeFigureOut">
              <a:rPr lang="de-DE" smtClean="0"/>
              <a:pPr/>
              <a:t>29.04.2018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50D6BEF-5638-44DA-8E5B-676E10D1A0D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de-DE" smtClean="0"/>
              <a:t>Bild durch Klicken auf Symbol hinzufügen</a:t>
            </a:r>
            <a:endParaRPr kumimoji="0"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AD7BF49-A5CE-488D-8363-8286013F7D00}" type="datetimeFigureOut">
              <a:rPr lang="de-DE" smtClean="0"/>
              <a:pPr/>
              <a:t>29.04.2018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50D6BEF-5638-44DA-8E5B-676E10D1A0DD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8" name="Freihand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ihand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echtwinkliges Dreieck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Gerade Verbindung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ingekerbter Richtungspfeil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Eingekerbter Richtungspfeil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ihand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ihand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echtwinkliges Dreiec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Gerade Verbindung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elplatzhalt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0" name="Textplatzhalt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8AD7BF49-A5CE-488D-8363-8286013F7D00}" type="datetimeFigureOut">
              <a:rPr lang="de-DE" smtClean="0"/>
              <a:pPr/>
              <a:t>29.04.2018</a:t>
            </a:fld>
            <a:endParaRPr lang="de-DE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de-DE"/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C50D6BEF-5638-44DA-8E5B-676E10D1A0D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ldung-frieden.net/" TargetMode="External"/><Relationship Id="rId2" Type="http://schemas.openxmlformats.org/officeDocument/2006/relationships/hyperlink" Target="https://en.wikipedia.org/wiki/Creative_Commons_license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info@bildung-frieden.net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3861048"/>
            <a:ext cx="7772400" cy="1224136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653136"/>
            <a:ext cx="6400800" cy="1872208"/>
          </a:xfrm>
        </p:spPr>
        <p:txBody>
          <a:bodyPr>
            <a:normAutofit fontScale="92500" lnSpcReduction="10000"/>
          </a:bodyPr>
          <a:lstStyle/>
          <a:p>
            <a:endParaRPr lang="de-DE" sz="1100" dirty="0" smtClean="0"/>
          </a:p>
          <a:p>
            <a:r>
              <a:rPr lang="de-DE" dirty="0" smtClean="0"/>
              <a:t>Illustrationen von Salvatore Sciascia</a:t>
            </a:r>
          </a:p>
          <a:p>
            <a:r>
              <a:rPr lang="de-DE" dirty="0" smtClean="0"/>
              <a:t>zum Buch von Lene Mayer-</a:t>
            </a:r>
            <a:r>
              <a:rPr lang="de-DE" dirty="0" err="1" smtClean="0"/>
              <a:t>Skumanz</a:t>
            </a:r>
            <a:endParaRPr lang="de-DE" dirty="0" smtClean="0"/>
          </a:p>
          <a:p>
            <a:r>
              <a:rPr lang="de-DE" dirty="0" smtClean="0"/>
              <a:t>Nur zur Verwendung bei Veranstaltungen</a:t>
            </a:r>
          </a:p>
        </p:txBody>
      </p:sp>
      <p:pic>
        <p:nvPicPr>
          <p:cNvPr id="4" name="Grafik 3" descr="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1816"/>
            <a:ext cx="9144000" cy="686981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99592" y="332656"/>
            <a:ext cx="7848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600" dirty="0" smtClean="0">
                <a:solidFill>
                  <a:schemeClr val="bg1"/>
                </a:solidFill>
              </a:rPr>
              <a:t>    </a:t>
            </a:r>
            <a:r>
              <a:rPr lang="de-DE" sz="4800" b="1" dirty="0" smtClean="0">
                <a:solidFill>
                  <a:schemeClr val="bg1"/>
                </a:solidFill>
              </a:rPr>
              <a:t>„DIE KLEINE EULE“</a:t>
            </a:r>
            <a:endParaRPr lang="de-DE" sz="6600" b="1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51520" y="5157192"/>
            <a:ext cx="84249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>
                <a:solidFill>
                  <a:schemeClr val="bg1"/>
                </a:solidFill>
              </a:rPr>
              <a:t>  </a:t>
            </a:r>
            <a:r>
              <a:rPr lang="de-DE" sz="2800" b="1" dirty="0" smtClean="0">
                <a:solidFill>
                  <a:schemeClr val="bg1"/>
                </a:solidFill>
              </a:rPr>
              <a:t>©   Illustrationen  Salvatore Sciascia / Bozen  </a:t>
            </a:r>
            <a:br>
              <a:rPr lang="de-DE" sz="2800" b="1" dirty="0" smtClean="0">
                <a:solidFill>
                  <a:schemeClr val="bg1"/>
                </a:solidFill>
              </a:rPr>
            </a:br>
            <a:r>
              <a:rPr lang="de-DE" sz="2800" b="1" dirty="0" smtClean="0">
                <a:solidFill>
                  <a:schemeClr val="bg1"/>
                </a:solidFill>
              </a:rPr>
              <a:t>           zum Buch von Lene Mayer-</a:t>
            </a:r>
            <a:r>
              <a:rPr lang="de-DE" sz="2800" b="1" dirty="0" err="1" smtClean="0">
                <a:solidFill>
                  <a:schemeClr val="bg1"/>
                </a:solidFill>
              </a:rPr>
              <a:t>Skumanz</a:t>
            </a:r>
            <a:endParaRPr lang="de-DE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610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11560" y="476672"/>
            <a:ext cx="820891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Die Bilder können für Schul- und andere Veranstaltungen unter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smtClean="0">
                <a:hlinkClick r:id="rId2" tooltip="https://en.wikipedia.org/wiki/Creative_Commons_license"/>
              </a:rPr>
              <a:t>Creative </a:t>
            </a:r>
            <a:r>
              <a:rPr lang="de-DE" sz="2000" dirty="0" err="1" smtClean="0">
                <a:hlinkClick r:id="rId2" tooltip="https://en.wikipedia.org/wiki/Creative_Commons_license"/>
              </a:rPr>
              <a:t>Commence</a:t>
            </a:r>
            <a:r>
              <a:rPr lang="de-DE" sz="2000" dirty="0" smtClean="0">
                <a:hlinkClick r:id="rId2" tooltip="https://en.wikipedia.org/wiki/Creative_Commons_license"/>
              </a:rPr>
              <a:t> </a:t>
            </a:r>
            <a:r>
              <a:rPr lang="de-DE" sz="2000" dirty="0" err="1" smtClean="0">
                <a:hlinkClick r:id="rId2" tooltip="https://en.wikipedia.org/wiki/Creative_Commons_license"/>
              </a:rPr>
              <a:t>Licence</a:t>
            </a:r>
            <a:r>
              <a:rPr lang="de-DE" sz="2000" dirty="0" smtClean="0">
                <a:hlinkClick r:id="rId2" tooltip="https://en.wikipedia.org/wiki/Creative_Commons_license"/>
              </a:rPr>
              <a:t> </a:t>
            </a:r>
            <a:r>
              <a:rPr lang="de-DE" sz="2000" dirty="0" smtClean="0"/>
              <a:t>  </a:t>
            </a:r>
            <a:r>
              <a:rPr lang="de-DE" sz="2000" dirty="0" err="1" smtClean="0"/>
              <a:t>by</a:t>
            </a:r>
            <a:r>
              <a:rPr lang="de-DE" sz="2000" dirty="0" smtClean="0"/>
              <a:t>  </a:t>
            </a:r>
            <a:r>
              <a:rPr lang="de-DE" sz="2000" dirty="0" err="1" smtClean="0"/>
              <a:t>nc</a:t>
            </a:r>
            <a:r>
              <a:rPr lang="de-DE" sz="2000" dirty="0" smtClean="0"/>
              <a:t>  </a:t>
            </a:r>
            <a:r>
              <a:rPr lang="de-DE" sz="2000" dirty="0" err="1" smtClean="0"/>
              <a:t>nd</a:t>
            </a:r>
            <a:r>
              <a:rPr lang="de-DE" sz="2000" dirty="0" smtClean="0"/>
              <a:t>  </a:t>
            </a:r>
            <a:r>
              <a:rPr lang="de-DE" sz="2000" dirty="0" err="1" smtClean="0"/>
              <a:t>sa</a:t>
            </a:r>
            <a:r>
              <a:rPr lang="de-DE" sz="2000" dirty="0" smtClean="0"/>
              <a:t>   </a:t>
            </a:r>
            <a:r>
              <a:rPr lang="de-DE" sz="2000" dirty="0" smtClean="0"/>
              <a:t>verwendet </a:t>
            </a:r>
            <a:r>
              <a:rPr lang="de-DE" sz="2000" dirty="0" smtClean="0"/>
              <a:t>werden</a:t>
            </a:r>
            <a:r>
              <a:rPr lang="de-DE" sz="2000" dirty="0" smtClean="0"/>
              <a:t>.</a:t>
            </a:r>
          </a:p>
          <a:p>
            <a:endParaRPr lang="de-DE" sz="2000" dirty="0" smtClean="0"/>
          </a:p>
          <a:p>
            <a:r>
              <a:rPr lang="de-DE" sz="2000" dirty="0" smtClean="0"/>
              <a:t>Für Print Versionen bitte um Kontaktaufnahme mit</a:t>
            </a:r>
          </a:p>
          <a:p>
            <a:r>
              <a:rPr lang="de-DE" sz="2000" dirty="0" smtClean="0"/>
              <a:t>Verein „Bildung bringt Frieden“, Beda Weber Gasse 35,</a:t>
            </a:r>
            <a:br>
              <a:rPr lang="de-DE" sz="2000" dirty="0" smtClean="0"/>
            </a:br>
            <a:r>
              <a:rPr lang="de-DE" sz="2000" dirty="0" smtClean="0"/>
              <a:t>9900 Lienz, Österreich</a:t>
            </a:r>
            <a:br>
              <a:rPr lang="de-DE" sz="2000" dirty="0" smtClean="0"/>
            </a:br>
            <a:r>
              <a:rPr lang="de-DE" sz="2000" dirty="0" smtClean="0"/>
              <a:t>info@bildung-frieden.net                     </a:t>
            </a:r>
            <a:r>
              <a:rPr lang="de-DE" sz="2000" dirty="0" smtClean="0">
                <a:hlinkClick r:id="rId3"/>
              </a:rPr>
              <a:t>www.bildung-frieden.net</a:t>
            </a:r>
            <a:r>
              <a:rPr lang="de-DE" sz="2000" dirty="0" smtClean="0"/>
              <a:t> </a:t>
            </a:r>
          </a:p>
          <a:p>
            <a:endParaRPr lang="de-DE" sz="2000" dirty="0" smtClean="0"/>
          </a:p>
          <a:p>
            <a:r>
              <a:rPr lang="de-DE" sz="2000" dirty="0" smtClean="0"/>
              <a:t>Bücher in deutscher Sprache und Minibücher in italienischer Sprache können noch bestellt werden.  </a:t>
            </a:r>
            <a:r>
              <a:rPr lang="de-DE" sz="2000" dirty="0" smtClean="0">
                <a:hlinkClick r:id="rId4"/>
              </a:rPr>
              <a:t>info@bildung-frieden.net</a:t>
            </a:r>
            <a:r>
              <a:rPr lang="de-DE" sz="2000" dirty="0" smtClean="0"/>
              <a:t> </a:t>
            </a:r>
            <a:br>
              <a:rPr lang="de-DE" sz="2000" dirty="0" smtClean="0"/>
            </a:br>
            <a:r>
              <a:rPr lang="de-DE" sz="2000" dirty="0" smtClean="0"/>
              <a:t>Preis auf Anfrage je nach Abgabemenge.</a:t>
            </a:r>
          </a:p>
          <a:p>
            <a:endParaRPr lang="de-DE" sz="2000" dirty="0" smtClean="0"/>
          </a:p>
          <a:p>
            <a:r>
              <a:rPr lang="de-DE" sz="2000" dirty="0" smtClean="0"/>
              <a:t>Wir  wünschen Ihnen viel Erfolg mit Veranstaltungen und freuen uns über Erfahrungsberichte und Bilder. </a:t>
            </a:r>
          </a:p>
          <a:p>
            <a:endParaRPr lang="de-DE" sz="2000" dirty="0" smtClean="0"/>
          </a:p>
          <a:p>
            <a:r>
              <a:rPr lang="de-DE" sz="2000" dirty="0" smtClean="0"/>
              <a:t>Autorin: Lene Mayer-</a:t>
            </a:r>
            <a:r>
              <a:rPr lang="de-DE" sz="2000" dirty="0" err="1" smtClean="0"/>
              <a:t>Skumanz</a:t>
            </a:r>
            <a:r>
              <a:rPr lang="de-DE" sz="2000" dirty="0" smtClean="0"/>
              <a:t>      Illustrator: Salvatore Sciascia</a:t>
            </a:r>
            <a:br>
              <a:rPr lang="de-DE" sz="2000" dirty="0" smtClean="0"/>
            </a:br>
            <a:r>
              <a:rPr lang="de-DE" sz="2000" dirty="0" smtClean="0"/>
              <a:t>Projektleiterin: Elisabeth Ziegler-</a:t>
            </a:r>
            <a:r>
              <a:rPr lang="de-DE" sz="2000" dirty="0" err="1" smtClean="0"/>
              <a:t>Duregger</a:t>
            </a:r>
            <a:r>
              <a:rPr lang="de-DE" sz="2000" dirty="0" smtClean="0"/>
              <a:t> </a:t>
            </a:r>
          </a:p>
          <a:p>
            <a:endParaRPr lang="de-DE" sz="2000" dirty="0" smtClean="0"/>
          </a:p>
          <a:p>
            <a:endParaRPr lang="de-DE" sz="2000" dirty="0" smtClean="0"/>
          </a:p>
          <a:p>
            <a:endParaRPr lang="de-DE" dirty="0" smtClean="0"/>
          </a:p>
          <a:p>
            <a:r>
              <a:rPr lang="de-DE" dirty="0" smtClean="0"/>
              <a:t> </a:t>
            </a:r>
            <a:endParaRPr lang="de-DE" dirty="0"/>
          </a:p>
        </p:txBody>
      </p:sp>
    </p:spTree>
  </p:cSld>
  <p:clrMapOvr>
    <a:masterClrMapping/>
  </p:clrMapOvr>
  <p:transition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4305"/>
            <a:ext cx="9144000" cy="6906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96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3999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7824" y="527304"/>
            <a:ext cx="7388352" cy="5803392"/>
          </a:xfrm>
          <a:prstGeom prst="rect">
            <a:avLst/>
          </a:prstGeom>
        </p:spPr>
      </p:pic>
      <p:pic>
        <p:nvPicPr>
          <p:cNvPr id="3" name="Grafik 2" descr="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8898"/>
            <a:ext cx="9144000" cy="68768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1060" y="490728"/>
            <a:ext cx="7421880" cy="5876544"/>
          </a:xfrm>
          <a:prstGeom prst="rect">
            <a:avLst/>
          </a:prstGeom>
        </p:spPr>
      </p:pic>
      <p:pic>
        <p:nvPicPr>
          <p:cNvPr id="3" name="Grafik 2" descr="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6112" y="509016"/>
            <a:ext cx="7351776" cy="5839968"/>
          </a:xfrm>
          <a:prstGeom prst="rect">
            <a:avLst/>
          </a:prstGeom>
        </p:spPr>
      </p:pic>
      <p:pic>
        <p:nvPicPr>
          <p:cNvPr id="4" name="Grafik 3" descr="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8101"/>
            <a:ext cx="9144000" cy="6849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789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imos">
  <a:themeElements>
    <a:clrScheme name="Deimos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Deimos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Deimo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0</TotalTime>
  <Words>36</Words>
  <Application>Microsoft Office PowerPoint</Application>
  <PresentationFormat>Bildschirmpräsentation (4:3)</PresentationFormat>
  <Paragraphs>20</Paragraphs>
  <Slides>14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5" baseType="lpstr">
      <vt:lpstr>Deimos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</vt:vector>
  </TitlesOfParts>
  <Company>Frost-RL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„Die Kleine Eule“</dc:title>
  <dc:creator>user</dc:creator>
  <cp:lastModifiedBy>user</cp:lastModifiedBy>
  <cp:revision>5</cp:revision>
  <dcterms:created xsi:type="dcterms:W3CDTF">2018-01-27T20:11:31Z</dcterms:created>
  <dcterms:modified xsi:type="dcterms:W3CDTF">2018-04-28T23:01:20Z</dcterms:modified>
</cp:coreProperties>
</file>